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83D98A-5EBD-2E4D-B60A-C06402220E7D}">
          <p14:sldIdLst>
            <p14:sldId id="256"/>
            <p14:sldId id="257"/>
          </p14:sldIdLst>
        </p14:section>
        <p14:section name="Untitled Section" id="{C2BBD571-7379-BA46-B88D-0A5CC34F2D54}">
          <p14:sldIdLst>
            <p14:sldId id="260"/>
            <p14:sldId id="261"/>
            <p14:sldId id="262"/>
            <p14:sldId id="25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81" d="100"/>
          <a:sy n="81" d="100"/>
        </p:scale>
        <p:origin x="-107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Career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209" y="4473552"/>
            <a:ext cx="8144134" cy="11176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Craig R. Cohen, MD, MPH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School</a:t>
            </a:r>
          </a:p>
          <a:p>
            <a:r>
              <a:rPr lang="en-US" dirty="0" smtClean="0"/>
              <a:t>Residency OB/</a:t>
            </a:r>
            <a:r>
              <a:rPr lang="en-US" dirty="0" err="1" smtClean="0"/>
              <a:t>Gyn</a:t>
            </a:r>
            <a:endParaRPr lang="en-US" dirty="0" smtClean="0"/>
          </a:p>
          <a:p>
            <a:pPr lvl="1"/>
            <a:r>
              <a:rPr lang="en-US" dirty="0" smtClean="0"/>
              <a:t>Explore global health research interests</a:t>
            </a:r>
          </a:p>
          <a:p>
            <a:pPr lvl="1"/>
            <a:r>
              <a:rPr lang="en-US" dirty="0" smtClean="0"/>
              <a:t>Apply to ID Fellowship at the University of Washington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40" y="4319590"/>
            <a:ext cx="6882714" cy="18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Fellowship and Early Faculty Phase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1" y="2336873"/>
            <a:ext cx="6770803" cy="3599316"/>
          </a:xfrm>
        </p:spPr>
        <p:txBody>
          <a:bodyPr vert="horz"/>
          <a:lstStyle/>
          <a:p>
            <a:r>
              <a:rPr lang="en-US" dirty="0" smtClean="0"/>
              <a:t>Based at the University of Nairobi 1994-2002</a:t>
            </a:r>
          </a:p>
          <a:p>
            <a:r>
              <a:rPr lang="en-US" dirty="0" smtClean="0"/>
              <a:t>Developed understanding of local health conditions</a:t>
            </a:r>
          </a:p>
          <a:p>
            <a:r>
              <a:rPr lang="en-US" dirty="0" smtClean="0"/>
              <a:t>Developed partnerships</a:t>
            </a:r>
          </a:p>
          <a:p>
            <a:r>
              <a:rPr lang="en-US" dirty="0" smtClean="0"/>
              <a:t>Beginning of building research team</a:t>
            </a:r>
          </a:p>
          <a:p>
            <a:r>
              <a:rPr lang="en-US" dirty="0" smtClean="0"/>
              <a:t>Started to help train next generation of Kenyan researchers</a:t>
            </a:r>
            <a:endParaRPr lang="en-US" dirty="0"/>
          </a:p>
        </p:txBody>
      </p:sp>
      <p:pic>
        <p:nvPicPr>
          <p:cNvPr id="4" name="Picture 2" descr="mage result for university of nairo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66" y="2204566"/>
            <a:ext cx="3272623" cy="16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ge result for university of washingt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66" y="4136531"/>
            <a:ext cx="3272624" cy="6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Mid-Faculty Phase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2336873"/>
            <a:ext cx="5844046" cy="3599316"/>
          </a:xfrm>
        </p:spPr>
        <p:txBody>
          <a:bodyPr vert="horz"/>
          <a:lstStyle/>
          <a:p>
            <a:r>
              <a:rPr lang="en-US" dirty="0" smtClean="0"/>
              <a:t>Transition to UCSF</a:t>
            </a:r>
          </a:p>
          <a:p>
            <a:r>
              <a:rPr lang="en-US" dirty="0" smtClean="0"/>
              <a:t>Transition from Nairobi to Kisumu</a:t>
            </a:r>
          </a:p>
          <a:p>
            <a:r>
              <a:rPr lang="en-US" dirty="0" smtClean="0"/>
              <a:t>Transition from University of Nairobi to KEMRI</a:t>
            </a:r>
          </a:p>
          <a:p>
            <a:r>
              <a:rPr lang="en-US" dirty="0" smtClean="0"/>
              <a:t>Expansion of HIV research</a:t>
            </a:r>
          </a:p>
          <a:p>
            <a:r>
              <a:rPr lang="en-US" dirty="0" smtClean="0"/>
              <a:t>Beginnings </a:t>
            </a:r>
            <a:r>
              <a:rPr lang="en-US" dirty="0" smtClean="0"/>
              <a:t>of Family AIDS Care &amp; Education Services (FACES)</a:t>
            </a:r>
            <a:endParaRPr lang="en-US" dirty="0"/>
          </a:p>
        </p:txBody>
      </p:sp>
      <p:pic>
        <p:nvPicPr>
          <p:cNvPr id="3074" name="Picture 2" descr="mage result for ucsf medical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78" y="1293697"/>
            <a:ext cx="4952741" cy="22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e result for kisumu lake vic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78" y="3793523"/>
            <a:ext cx="4952742" cy="279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ge result for faces keny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13" y="4679982"/>
            <a:ext cx="1333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0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Later Faculty Phase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1" y="2336872"/>
            <a:ext cx="5918187" cy="3866219"/>
          </a:xfrm>
        </p:spPr>
        <p:txBody>
          <a:bodyPr vert="horz">
            <a:normAutofit lnSpcReduction="10000"/>
          </a:bodyPr>
          <a:lstStyle/>
          <a:p>
            <a:r>
              <a:rPr lang="en-US" dirty="0" smtClean="0"/>
              <a:t>FACES as a foundation for ~20 studies</a:t>
            </a:r>
          </a:p>
          <a:p>
            <a:pPr lvl="1"/>
            <a:r>
              <a:rPr lang="en-US" dirty="0" smtClean="0"/>
              <a:t>Incorporation of transdisciplinary global health paradigm</a:t>
            </a:r>
          </a:p>
          <a:p>
            <a:r>
              <a:rPr lang="en-US" dirty="0" smtClean="0"/>
              <a:t>Management of ~$18M/year portfolio</a:t>
            </a:r>
          </a:p>
          <a:p>
            <a:r>
              <a:rPr lang="en-US" dirty="0" smtClean="0"/>
              <a:t>Focus on leading training/mentoring programs</a:t>
            </a:r>
          </a:p>
          <a:p>
            <a:pPr lvl="1"/>
            <a:r>
              <a:rPr lang="en-US" dirty="0" smtClean="0"/>
              <a:t>GloCal Fellowship</a:t>
            </a:r>
          </a:p>
          <a:p>
            <a:pPr lvl="1"/>
            <a:r>
              <a:rPr lang="en-US" dirty="0" smtClean="0"/>
              <a:t>Reproductive Infectious Disease Fellowship</a:t>
            </a:r>
          </a:p>
          <a:p>
            <a:pPr lvl="1"/>
            <a:r>
              <a:rPr lang="en-US" dirty="0" smtClean="0"/>
              <a:t>Mentorship initiative in LMIC institutions</a:t>
            </a:r>
          </a:p>
          <a:p>
            <a:r>
              <a:rPr lang="en-US" dirty="0" smtClean="0"/>
              <a:t>Co-Director of UC Global Health Institute</a:t>
            </a:r>
          </a:p>
        </p:txBody>
      </p:sp>
      <p:sp>
        <p:nvSpPr>
          <p:cNvPr id="4" name="AutoShape 2" descr="mage result for glocal health fellowshi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mage result for glocal health fellow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08" y="2297841"/>
            <a:ext cx="5210175" cy="39052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glocal health fellow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54" y="761470"/>
            <a:ext cx="1965728" cy="107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7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BF3538A-3C0F-4E08-907E-C656810B3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1891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162</TotalTime>
  <Words>153</Words>
  <Application>Microsoft Macintosh PowerPoint</Application>
  <PresentationFormat>Custom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Berlin</vt:lpstr>
      <vt:lpstr>My Career </vt:lpstr>
      <vt:lpstr>Early Phase</vt:lpstr>
      <vt:lpstr>Fellowship and Early Faculty Phase</vt:lpstr>
      <vt:lpstr>Mid-Faculty Phase</vt:lpstr>
      <vt:lpstr>Later Faculty Phase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Career </dc:title>
  <dc:creator>Microsoft Office User</dc:creator>
  <cp:lastModifiedBy>Pal Shah</cp:lastModifiedBy>
  <cp:revision>11</cp:revision>
  <dcterms:created xsi:type="dcterms:W3CDTF">2018-02-22T18:50:01Z</dcterms:created>
  <dcterms:modified xsi:type="dcterms:W3CDTF">2018-02-23T22:12:40Z</dcterms:modified>
</cp:coreProperties>
</file>